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75" r:id="rId3"/>
    <p:sldId id="283" r:id="rId4"/>
    <p:sldId id="282" r:id="rId5"/>
    <p:sldId id="276" r:id="rId6"/>
    <p:sldId id="277" r:id="rId7"/>
    <p:sldId id="278" r:id="rId8"/>
  </p:sldIdLst>
  <p:sldSz cx="9144000" cy="6858000" type="screen4x3"/>
  <p:notesSz cx="6742113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9" autoAdjust="0"/>
    <p:restoredTop sz="86456" autoAdjust="0"/>
  </p:normalViewPr>
  <p:slideViewPr>
    <p:cSldViewPr>
      <p:cViewPr varScale="1">
        <p:scale>
          <a:sx n="58" d="100"/>
          <a:sy n="58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12/10/2019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2F74C-68F0-4870-9225-88E5F9094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735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12/10/2019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5075"/>
            <a:ext cx="44434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752975"/>
            <a:ext cx="5392737" cy="3887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95216-62A4-468C-8317-DAF2993EE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830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28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6A6A4B-18BF-477A-ABF1-99A72615B19A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SEJARAH DAN ALIRAN PSIKOLOGI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2400" dirty="0"/>
          </a:p>
          <a:p>
            <a:r>
              <a:rPr lang="en-US" sz="2400" dirty="0"/>
              <a:t>CABANG-CABANG PSIKOLOGI SEBAGAI PERKEMBANGAN FUNGSIONALISME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Arnold Lucius Gesell (1880-1961)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229600" cy="5364162"/>
          </a:xfrm>
        </p:spPr>
        <p:txBody>
          <a:bodyPr>
            <a:normAutofit/>
          </a:bodyPr>
          <a:lstStyle/>
          <a:p>
            <a:r>
              <a:rPr lang="en-US" dirty="0"/>
              <a:t>Bapak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krn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/</a:t>
            </a:r>
            <a:r>
              <a:rPr lang="en-US" dirty="0" err="1"/>
              <a:t>metodenya</a:t>
            </a:r>
            <a:r>
              <a:rPr lang="en-US" dirty="0"/>
              <a:t>.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dg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kamera</a:t>
            </a:r>
            <a:r>
              <a:rPr lang="en-US" dirty="0"/>
              <a:t> &amp; </a:t>
            </a:r>
            <a:r>
              <a:rPr lang="en-US" dirty="0" err="1"/>
              <a:t>cermin</a:t>
            </a:r>
            <a:r>
              <a:rPr lang="en-US" dirty="0"/>
              <a:t> </a:t>
            </a:r>
            <a:r>
              <a:rPr lang="en-US" dirty="0" err="1"/>
              <a:t>searah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terkontrol</a:t>
            </a:r>
            <a:r>
              <a:rPr lang="en-US" dirty="0"/>
              <a:t>. </a:t>
            </a:r>
          </a:p>
          <a:p>
            <a:r>
              <a:rPr lang="en-US" dirty="0" err="1"/>
              <a:t>Penelitian-penelitiannya</a:t>
            </a:r>
            <a:r>
              <a:rPr lang="en-US" dirty="0"/>
              <a:t>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</a:t>
            </a:r>
            <a:r>
              <a:rPr lang="en-US" dirty="0" err="1"/>
              <a:t>metodologi</a:t>
            </a:r>
            <a:r>
              <a:rPr lang="en-US" dirty="0"/>
              <a:t>, </a:t>
            </a:r>
            <a:r>
              <a:rPr lang="en-US" dirty="0" err="1"/>
              <a:t>sampel</a:t>
            </a:r>
            <a:r>
              <a:rPr lang="en-US" dirty="0"/>
              <a:t>.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mekanistis</a:t>
            </a:r>
            <a:r>
              <a:rPr lang="en-US" dirty="0"/>
              <a:t>,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&amp;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bawaan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individual &amp; </a:t>
            </a:r>
            <a:r>
              <a:rPr lang="en-US" dirty="0" err="1"/>
              <a:t>pengaruh</a:t>
            </a:r>
            <a:r>
              <a:rPr lang="en-US" dirty="0"/>
              <a:t> social.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Arnold Lucius Gesell: Child Development | ClarkU News">
            <a:extLst>
              <a:ext uri="{FF2B5EF4-FFF2-40B4-BE49-F238E27FC236}">
                <a16:creationId xmlns:a16="http://schemas.microsoft.com/office/drawing/2014/main" id="{E0F21107-EB25-4118-AF27-D0024971F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97424"/>
            <a:ext cx="1566905" cy="209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Lewis Madison </a:t>
            </a:r>
            <a:r>
              <a:rPr lang="en-US" dirty="0" err="1"/>
              <a:t>Terman</a:t>
            </a:r>
            <a:r>
              <a:rPr lang="en-US" dirty="0"/>
              <a:t> (1877-1956)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440362"/>
          </a:xfrm>
        </p:spPr>
        <p:txBody>
          <a:bodyPr>
            <a:normAutofit/>
          </a:bodyPr>
          <a:lstStyle/>
          <a:p>
            <a:r>
              <a:rPr lang="en-US" dirty="0" err="1"/>
              <a:t>Buku</a:t>
            </a:r>
            <a:r>
              <a:rPr lang="en-US" dirty="0"/>
              <a:t> : The Measurement of Intelligence, </a:t>
            </a:r>
            <a:r>
              <a:rPr lang="en-US" dirty="0" err="1"/>
              <a:t>merevisi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Binet-Simon (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intelegensi</a:t>
            </a:r>
            <a:r>
              <a:rPr lang="en-US" dirty="0"/>
              <a:t>).</a:t>
            </a:r>
          </a:p>
          <a:p>
            <a:r>
              <a:rPr lang="en-US" dirty="0" err="1"/>
              <a:t>Menyelidiki</a:t>
            </a:r>
            <a:r>
              <a:rPr lang="en-US" dirty="0"/>
              <a:t> orang </a:t>
            </a:r>
            <a:r>
              <a:rPr lang="en-US" dirty="0" err="1"/>
              <a:t>terkenal</a:t>
            </a:r>
            <a:r>
              <a:rPr lang="en-US" dirty="0"/>
              <a:t> &amp; gifted (</a:t>
            </a:r>
            <a:r>
              <a:rPr lang="en-US" dirty="0" err="1"/>
              <a:t>buku</a:t>
            </a:r>
            <a:r>
              <a:rPr lang="en-US" dirty="0"/>
              <a:t> Genetic Studies of Genius).</a:t>
            </a:r>
          </a:p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maskulinitas</a:t>
            </a:r>
            <a:r>
              <a:rPr lang="en-US" dirty="0"/>
              <a:t> &amp; </a:t>
            </a:r>
            <a:r>
              <a:rPr lang="en-US" dirty="0" err="1"/>
              <a:t>feminitas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, </a:t>
            </a:r>
            <a:r>
              <a:rPr lang="en-US" dirty="0" err="1"/>
              <a:t>pekerjaan</a:t>
            </a:r>
            <a:r>
              <a:rPr lang="en-US" dirty="0"/>
              <a:t> &amp;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 (</a:t>
            </a:r>
            <a:r>
              <a:rPr lang="en-US" dirty="0" err="1"/>
              <a:t>buku</a:t>
            </a:r>
            <a:r>
              <a:rPr lang="en-US" dirty="0"/>
              <a:t> Sex and Personality).</a:t>
            </a:r>
          </a:p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kebahagiaan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( </a:t>
            </a:r>
            <a:r>
              <a:rPr lang="en-US" dirty="0" err="1"/>
              <a:t>buku</a:t>
            </a:r>
            <a:r>
              <a:rPr lang="en-US" dirty="0"/>
              <a:t> Psychological Factors in Marital Happiness)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Lewis Terman - Infopédia">
            <a:extLst>
              <a:ext uri="{FF2B5EF4-FFF2-40B4-BE49-F238E27FC236}">
                <a16:creationId xmlns:a16="http://schemas.microsoft.com/office/drawing/2014/main" id="{8519CE13-AA04-4FC2-829D-4D7B544E3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490" y="4800600"/>
            <a:ext cx="1575310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26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Henry Alexander Murray (1893-1988)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924800" cy="5410200"/>
          </a:xfrm>
        </p:spPr>
        <p:txBody>
          <a:bodyPr>
            <a:normAutofit/>
          </a:bodyPr>
          <a:lstStyle/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proyeksi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.</a:t>
            </a:r>
          </a:p>
          <a:p>
            <a:r>
              <a:rPr lang="en-US" dirty="0" err="1"/>
              <a:t>Membuat</a:t>
            </a:r>
            <a:r>
              <a:rPr lang="en-US" dirty="0"/>
              <a:t> Thematic Apperception Test (TAT).</a:t>
            </a:r>
          </a:p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personologi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.</a:t>
            </a:r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kepribadiannya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oleh Freud.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 descr="Henry Alexander Murray - Wikipedia bahasa Indonesia, ensiklopedia bebas">
            <a:extLst>
              <a:ext uri="{FF2B5EF4-FFF2-40B4-BE49-F238E27FC236}">
                <a16:creationId xmlns:a16="http://schemas.microsoft.com/office/drawing/2014/main" id="{06E1C7D4-E2FD-4A51-BF31-33E7D127F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02792"/>
            <a:ext cx="2056015" cy="2894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dirty="0"/>
              <a:t>Jean Piaget (1896-1980)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20000" cy="5178552"/>
          </a:xfrm>
        </p:spPr>
        <p:txBody>
          <a:bodyPr>
            <a:normAutofit/>
          </a:bodyPr>
          <a:lstStyle/>
          <a:p>
            <a:r>
              <a:rPr lang="en-US" dirty="0" err="1"/>
              <a:t>Tertarik</a:t>
            </a:r>
            <a:r>
              <a:rPr lang="en-US" dirty="0"/>
              <a:t> pada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&amp;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pada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proses </a:t>
            </a:r>
            <a:r>
              <a:rPr lang="en-US" dirty="0" err="1"/>
              <a:t>perkembangan</a:t>
            </a:r>
            <a:r>
              <a:rPr lang="en-US" dirty="0"/>
              <a:t> &amp; </a:t>
            </a:r>
            <a:r>
              <a:rPr lang="en-US" dirty="0" err="1"/>
              <a:t>menerangkannya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. </a:t>
            </a:r>
          </a:p>
          <a:p>
            <a:pPr marL="293688" indent="-293688"/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:</a:t>
            </a:r>
          </a:p>
          <a:p>
            <a:pPr marL="571500" indent="-277813">
              <a:buAutoNum type="arabicPeriod"/>
            </a:pPr>
            <a:r>
              <a:rPr lang="en-US" dirty="0" err="1"/>
              <a:t>Intelegensi</a:t>
            </a:r>
            <a:r>
              <a:rPr lang="en-US" dirty="0"/>
              <a:t> </a:t>
            </a:r>
            <a:r>
              <a:rPr lang="en-US" dirty="0" err="1"/>
              <a:t>sensori</a:t>
            </a:r>
            <a:r>
              <a:rPr lang="en-US" dirty="0"/>
              <a:t> motor (0-1,5/2 </a:t>
            </a:r>
            <a:r>
              <a:rPr lang="en-US" dirty="0" err="1"/>
              <a:t>th</a:t>
            </a:r>
            <a:r>
              <a:rPr lang="en-US" dirty="0"/>
              <a:t>)</a:t>
            </a:r>
          </a:p>
          <a:p>
            <a:pPr marL="571500" indent="-277813">
              <a:buAutoNum type="arabicPeriod"/>
            </a:pP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pra-operasional</a:t>
            </a:r>
            <a:r>
              <a:rPr lang="en-US" dirty="0"/>
              <a:t> (2-7 </a:t>
            </a:r>
            <a:r>
              <a:rPr lang="en-US" dirty="0" err="1"/>
              <a:t>th</a:t>
            </a:r>
            <a:r>
              <a:rPr lang="en-US" dirty="0"/>
              <a:t>)</a:t>
            </a:r>
          </a:p>
          <a:p>
            <a:pPr marL="571500" indent="-277813">
              <a:buAutoNum type="arabicPeriod"/>
            </a:pP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konkret</a:t>
            </a:r>
            <a:r>
              <a:rPr lang="en-US" dirty="0"/>
              <a:t> (7-11 </a:t>
            </a:r>
            <a:r>
              <a:rPr lang="en-US" dirty="0" err="1"/>
              <a:t>th</a:t>
            </a:r>
            <a:r>
              <a:rPr lang="en-US" dirty="0"/>
              <a:t>)</a:t>
            </a:r>
          </a:p>
          <a:p>
            <a:pPr marL="571500" indent="-277813">
              <a:buAutoNum type="arabicPeriod"/>
            </a:pPr>
            <a:r>
              <a:rPr lang="en-US" dirty="0" err="1"/>
              <a:t>Operasi</a:t>
            </a:r>
            <a:r>
              <a:rPr lang="en-US" dirty="0"/>
              <a:t> formal (11-15 </a:t>
            </a:r>
            <a:r>
              <a:rPr lang="en-US" dirty="0" err="1"/>
              <a:t>th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Cikgu Jasmin on X: &quot;Sebelum itu saya jelaskan siapakah Jean Piaget tu? Jean  Piaget (1896-1980) merupakan seorang ahli psikologi dan ahli pendidikan  dari Switzerland yang terkenal dengan kontribusinya dalam bidang  perkembangan kognitif">
            <a:extLst>
              <a:ext uri="{FF2B5EF4-FFF2-40B4-BE49-F238E27FC236}">
                <a16:creationId xmlns:a16="http://schemas.microsoft.com/office/drawing/2014/main" id="{D96DFD58-B84C-4096-AC34-2FEC25352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780" y="4264567"/>
            <a:ext cx="2672420" cy="259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Louis Leon Thurstone (1887-1955)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924800" cy="525475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psikometri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.</a:t>
            </a:r>
          </a:p>
          <a:p>
            <a:r>
              <a:rPr lang="en-US" dirty="0" err="1"/>
              <a:t>Intelegensi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factor </a:t>
            </a:r>
            <a:r>
              <a:rPr lang="en-US" dirty="0" err="1"/>
              <a:t>umum</a:t>
            </a:r>
            <a:r>
              <a:rPr lang="en-US" dirty="0"/>
              <a:t> (general factor),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factor </a:t>
            </a:r>
            <a:r>
              <a:rPr lang="en-US" dirty="0" err="1"/>
              <a:t>khusus</a:t>
            </a:r>
            <a:r>
              <a:rPr lang="en-US" dirty="0"/>
              <a:t> (special factor),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primary mental ability :</a:t>
            </a:r>
          </a:p>
          <a:p>
            <a:pPr marL="571500" indent="-342900">
              <a:buAutoNum type="arabicPeriod"/>
            </a:pPr>
            <a:r>
              <a:rPr lang="en-US" dirty="0" err="1"/>
              <a:t>Pengertian</a:t>
            </a:r>
            <a:r>
              <a:rPr lang="en-US" dirty="0"/>
              <a:t> verbal</a:t>
            </a:r>
          </a:p>
          <a:p>
            <a:pPr marL="571500" indent="-342900"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angka-angka</a:t>
            </a:r>
            <a:endParaRPr lang="en-US" dirty="0"/>
          </a:p>
          <a:p>
            <a:pPr marL="571500" indent="-342900">
              <a:buAutoNum type="arabicPeriod"/>
            </a:pPr>
            <a:r>
              <a:rPr lang="en-US" dirty="0" err="1"/>
              <a:t>Penglihatan</a:t>
            </a:r>
            <a:r>
              <a:rPr lang="en-US" dirty="0"/>
              <a:t> </a:t>
            </a:r>
            <a:r>
              <a:rPr lang="en-US" dirty="0" err="1"/>
              <a:t>keruangan</a:t>
            </a:r>
            <a:endParaRPr lang="en-US" dirty="0"/>
          </a:p>
          <a:p>
            <a:pPr marL="571500" indent="-342900"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endParaRPr lang="en-US" dirty="0"/>
          </a:p>
          <a:p>
            <a:pPr marL="571500" indent="-342900">
              <a:buAutoNum type="arabicPeriod"/>
            </a:pPr>
            <a:r>
              <a:rPr lang="en-US" dirty="0" err="1"/>
              <a:t>Ingatan</a:t>
            </a:r>
            <a:endParaRPr lang="en-US" dirty="0"/>
          </a:p>
          <a:p>
            <a:pPr marL="571500" indent="-342900">
              <a:buAutoNum type="arabicPeriod"/>
            </a:pPr>
            <a:r>
              <a:rPr lang="en-US" dirty="0" err="1"/>
              <a:t>Penalaran</a:t>
            </a:r>
            <a:endParaRPr lang="en-US" dirty="0"/>
          </a:p>
          <a:p>
            <a:pPr marL="571500" indent="-342900">
              <a:buAutoNum type="arabicPeriod"/>
            </a:pPr>
            <a:r>
              <a:rPr lang="en-US" dirty="0" err="1"/>
              <a:t>Kelancaran</a:t>
            </a:r>
            <a:r>
              <a:rPr lang="en-US" dirty="0"/>
              <a:t> kata-kata</a:t>
            </a:r>
          </a:p>
          <a:p>
            <a:pPr marL="293688" indent="-293688"/>
            <a:r>
              <a:rPr lang="en-US" dirty="0"/>
              <a:t>Skala Thurstone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.</a:t>
            </a:r>
          </a:p>
        </p:txBody>
      </p:sp>
      <p:pic>
        <p:nvPicPr>
          <p:cNvPr id="5124" name="Picture 4" descr="Psikometri Modern : L.L Thurstone ...">
            <a:extLst>
              <a:ext uri="{FF2B5EF4-FFF2-40B4-BE49-F238E27FC236}">
                <a16:creationId xmlns:a16="http://schemas.microsoft.com/office/drawing/2014/main" id="{E94C9CE0-0704-47B7-9577-C88199D30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5" y="3429000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Sir Godfrey Hilton Thomson (1881-1955)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err="1"/>
              <a:t>Mengembangkan</a:t>
            </a:r>
            <a:r>
              <a:rPr lang="en-US" dirty="0"/>
              <a:t> Moray House Test : </a:t>
            </a:r>
            <a:r>
              <a:rPr lang="en-US" dirty="0" err="1"/>
              <a:t>tes</a:t>
            </a:r>
            <a:r>
              <a:rPr lang="en-US" dirty="0"/>
              <a:t> verbal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menyeleksi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genius.</a:t>
            </a:r>
          </a:p>
          <a:p>
            <a:pPr>
              <a:spcBef>
                <a:spcPts val="0"/>
              </a:spcBef>
            </a:pP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: Sampling Theory.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pic>
        <p:nvPicPr>
          <p:cNvPr id="6146" name="Picture 2" descr="Sir Godfrey Thomson Professor Education Edinburgh Editorial Stock Photo -  Stock Image | Shutterstock Editorial">
            <a:extLst>
              <a:ext uri="{FF2B5EF4-FFF2-40B4-BE49-F238E27FC236}">
                <a16:creationId xmlns:a16="http://schemas.microsoft.com/office/drawing/2014/main" id="{DEC5AFE4-0834-4812-8C19-75CA90642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815" y="3047999"/>
            <a:ext cx="2411210" cy="300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1320</TotalTime>
  <Words>326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Schoolbook</vt:lpstr>
      <vt:lpstr>Wingdings</vt:lpstr>
      <vt:lpstr>Wingdings 2</vt:lpstr>
      <vt:lpstr>Oriel</vt:lpstr>
      <vt:lpstr>SEJARAH DAN ALIRAN PSIKOLOGI</vt:lpstr>
      <vt:lpstr>Arnold Lucius Gesell (1880-1961)</vt:lpstr>
      <vt:lpstr>Lewis Madison Terman (1877-1956)</vt:lpstr>
      <vt:lpstr>Henry Alexander Murray (1893-1988)</vt:lpstr>
      <vt:lpstr>Jean Piaget (1896-1980)</vt:lpstr>
      <vt:lpstr>Louis Leon Thurstone (1887-1955)</vt:lpstr>
      <vt:lpstr>Sir Godfrey Hilton Thomson (1881-1955)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DAN ALIRAN PSIKOLOGI</dc:title>
  <dc:creator>user</dc:creator>
  <cp:lastModifiedBy>Hype GLK</cp:lastModifiedBy>
  <cp:revision>102</cp:revision>
  <cp:lastPrinted>2019-12-10T09:04:34Z</cp:lastPrinted>
  <dcterms:created xsi:type="dcterms:W3CDTF">2017-09-26T07:00:17Z</dcterms:created>
  <dcterms:modified xsi:type="dcterms:W3CDTF">2025-10-22T02:52:54Z</dcterms:modified>
</cp:coreProperties>
</file>